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AF8A4-887C-415F-9733-F2FE7E9F9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75C712-D541-4E6D-94CE-9118D0B585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22D88-0362-4FD0-A7C0-6CCC81AE6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B3DA-DFC4-4382-BA34-E01F418D2FB2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50A431-7288-4825-81AF-C1545E7B6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FC24F-4560-4314-82CD-36580C844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F9BA-D310-4E0B-B127-C6BF0FAD7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8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011F4-0203-4A4C-941D-31FE430C6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3C260E-3D84-4862-AFFD-53C52CF12F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9F782-9FEA-4421-85D6-AA965401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B3DA-DFC4-4382-BA34-E01F418D2FB2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4933F-76BC-4677-966C-4CF397608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9D99F-5DFF-46CA-AB0C-60D95B90E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F9BA-D310-4E0B-B127-C6BF0FAD7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D6630D-3330-4F7D-8BBE-CBF6B2A6BE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64CB1A-8E0D-481C-BCD9-DDBBBB4AAE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315567-E5F7-4A89-834A-CD01FD830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B3DA-DFC4-4382-BA34-E01F418D2FB2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A28CE1-E6E7-49FF-BB4F-9FBF78C45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61509-0F11-4397-A353-990AD5E7C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F9BA-D310-4E0B-B127-C6BF0FAD7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555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1816E-4BC1-4672-9AE5-89D3A3255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C0C88-CB40-48C7-85F6-F3F19CB7CB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4C203-B198-4AE5-8865-CC119B731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B3DA-DFC4-4382-BA34-E01F418D2FB2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BB773-6A74-48A8-85A1-1723702C8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DE900-34A5-423B-8F3D-FD0E4729A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F9BA-D310-4E0B-B127-C6BF0FAD7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77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35937-E0E9-4EDA-AD52-36C24EFE0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B1263-56F2-46B4-8203-BC6850127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0E7B7-7B7E-4027-B5E3-12D42476D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B3DA-DFC4-4382-BA34-E01F418D2FB2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E1C16-0663-4225-87F0-39A189BB9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C152C-323D-4AB1-B2FD-E7B827760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F9BA-D310-4E0B-B127-C6BF0FAD7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2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48251-82C9-4D9B-ADB0-9B378B894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964F5-5F26-4061-AF83-A9AA977900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DCD9D5-943E-4038-84AD-DFE10D66C5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B1FDF-F847-48F1-A012-DFDFF6EE4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B3DA-DFC4-4382-BA34-E01F418D2FB2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4B1A93-D300-4C68-A36B-34D9ECADB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E2F66C-3039-4039-B74B-82EA88420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F9BA-D310-4E0B-B127-C6BF0FAD7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269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6F25C-DE0D-48C2-9F51-492A09F6A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186BD5-4BFA-474F-BC5D-3C71DC639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990FFA-725D-4AB3-B602-0288BCB3C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D42B87-7D04-462A-BA9E-A7146F71F5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391B93-7EA9-498E-8350-8B6B5273A6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8D636E-A574-41A3-B761-803448122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B3DA-DFC4-4382-BA34-E01F418D2FB2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B7865F-DEC2-4430-967D-CE32120C2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B3FD7D-6BBD-4CB8-8E46-FF7D5CD18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F9BA-D310-4E0B-B127-C6BF0FAD7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242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5AB61-ABF9-462A-8E76-1A33A0230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3973BC-E9BE-4464-BD7C-AEF4BE6C1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B3DA-DFC4-4382-BA34-E01F418D2FB2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F6D360-5585-4019-ADE6-9F6DDC5D7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B31DB3-6B5D-4C42-9D53-0C078A61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F9BA-D310-4E0B-B127-C6BF0FAD7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06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59FD20-2784-408B-A647-94FE55948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B3DA-DFC4-4382-BA34-E01F418D2FB2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72408B-DC7D-4C5B-B413-C172D472A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5E358A-5500-4765-9D9A-F8C81E07A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F9BA-D310-4E0B-B127-C6BF0FAD7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743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9D960-18D8-4338-93C8-49DE57952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631F7-EB0E-4A26-988D-5699BD4B8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6530B0-5F6A-4D57-8520-DC3A2E4DE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6189F6-F688-43B8-9B0E-D9A934D22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B3DA-DFC4-4382-BA34-E01F418D2FB2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AC52AC-C7AF-467A-97A6-0333FF685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1BCA10-69EB-4634-9FB9-ACFC0F705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F9BA-D310-4E0B-B127-C6BF0FAD7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837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3B8D7-EE0A-408E-80DE-9545E9208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6C1CC8-5E7B-4FED-81AF-E7B967C913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292E6A-954C-4A72-840F-D8E34BC8B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B87160-5250-456C-B797-219286A0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B3DA-DFC4-4382-BA34-E01F418D2FB2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32CD5B-6F62-4166-B69C-93471B347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694F00-8A3A-4150-970F-D0C920C2B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F9BA-D310-4E0B-B127-C6BF0FAD7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967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681B84-921F-48AF-993A-2434ECC09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6834B6-81F9-4AE3-BD95-A5EEB44130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D4C82-9144-4668-AFF6-B7793DF326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7B3DA-DFC4-4382-BA34-E01F418D2FB2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FEB186-B6DB-42EB-906B-46822D1E1F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539BBD-DDCE-4B3E-BE7F-F0845E8033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3F9BA-D310-4E0B-B127-C6BF0FAD7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545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48942BC-9451-4749-BADF-DA7455F4E6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29" y="438912"/>
            <a:ext cx="10824042" cy="5257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AF9030-6AC0-4871-8ABD-E7E466430911}"/>
              </a:ext>
            </a:extLst>
          </p:cNvPr>
          <p:cNvSpPr txBox="1"/>
          <p:nvPr/>
        </p:nvSpPr>
        <p:spPr>
          <a:xfrm>
            <a:off x="905256" y="4937760"/>
            <a:ext cx="61827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Note:</a:t>
            </a:r>
          </a:p>
          <a:p>
            <a:pPr marL="228600" indent="-228600">
              <a:buAutoNum type="arabicParenR"/>
            </a:pPr>
            <a:r>
              <a:rPr lang="en-US" sz="1200" b="1" dirty="0">
                <a:solidFill>
                  <a:srgbClr val="FF0000"/>
                </a:solidFill>
              </a:rPr>
              <a:t>To replace “This is a traditional medicine” to “This is for health supplement consumption”.</a:t>
            </a:r>
          </a:p>
          <a:p>
            <a:pPr marL="228600" indent="-228600">
              <a:buAutoNum type="arabicParenR"/>
            </a:pPr>
            <a:r>
              <a:rPr lang="en-US" sz="1200" b="1" dirty="0">
                <a:solidFill>
                  <a:srgbClr val="FF0000"/>
                </a:solidFill>
              </a:rPr>
              <a:t>To replace the word “Traditionally” to “Typically”.</a:t>
            </a:r>
          </a:p>
          <a:p>
            <a:pPr marL="228600" indent="-228600">
              <a:buAutoNum type="arabicParenR"/>
            </a:pPr>
            <a:r>
              <a:rPr lang="en-US" sz="1200" b="1" dirty="0">
                <a:solidFill>
                  <a:srgbClr val="FF0000"/>
                </a:solidFill>
              </a:rPr>
              <a:t>To include the Company logo and </a:t>
            </a:r>
            <a:r>
              <a:rPr lang="en-US" sz="1200" b="1">
                <a:solidFill>
                  <a:srgbClr val="FF0000"/>
                </a:solidFill>
              </a:rPr>
              <a:t>product brand LEM’S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015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450363-9562-4A54-81EA-103398703938}"/>
              </a:ext>
            </a:extLst>
          </p:cNvPr>
          <p:cNvSpPr txBox="1"/>
          <p:nvPr/>
        </p:nvSpPr>
        <p:spPr>
          <a:xfrm>
            <a:off x="496332" y="253387"/>
            <a:ext cx="10947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Below is the bottle sample which we will be using for packing.  It will be in matte silver color for body and</a:t>
            </a:r>
          </a:p>
          <a:p>
            <a:r>
              <a:rPr lang="en-US" dirty="0"/>
              <a:t>Earth color for the cap.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46808A-8595-4D29-B740-37E32A5F9C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32" y="1226548"/>
            <a:ext cx="2914650" cy="51625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42082AF-7D10-405D-90E4-B5238D9E5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1189" y="1226548"/>
            <a:ext cx="2933700" cy="4457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430CF4-7916-4063-A2B5-3811EED19B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5096" y="1226548"/>
            <a:ext cx="2876550" cy="50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008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69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Nikki Loo</dc:creator>
  <cp:lastModifiedBy>Nikki Loo</cp:lastModifiedBy>
  <cp:revision>3</cp:revision>
  <dcterms:created xsi:type="dcterms:W3CDTF">2018-01-12T04:58:20Z</dcterms:created>
  <dcterms:modified xsi:type="dcterms:W3CDTF">2018-02-01T07:08:14Z</dcterms:modified>
</cp:coreProperties>
</file>